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8" r:id="rId4"/>
    <p:sldId id="269" r:id="rId5"/>
    <p:sldId id="27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09677-32D5-46E4-A6EF-087F0457252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ACE1A-09C3-40F5-8035-1A2EBE0DD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lgerian" pitchFamily="82" charset="0"/>
              </a:rPr>
              <a:t>Torbay</a:t>
            </a:r>
            <a:r>
              <a:rPr lang="en-US" dirty="0">
                <a:latin typeface="Algerian" pitchFamily="82" charset="0"/>
              </a:rPr>
              <a:t> Dazzler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998CE-C92D-4A19-A604-98D99588B4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458200" cy="1470025"/>
          </a:xfrm>
        </p:spPr>
        <p:txBody>
          <a:bodyPr>
            <a:no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Introducing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the ecosystem of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Maharaja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Ranjit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Singh College of Professional Sciences, Indore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2019-2020</a:t>
            </a:r>
          </a:p>
        </p:txBody>
      </p:sp>
      <p:sp>
        <p:nvSpPr>
          <p:cNvPr id="13314" name="AutoShape 2" descr="Maharaja Ranjit Singh College Of Professional Sciences, Khandw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Maharaja Ranjit Singh College Of Professional Sciences, Khandw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MRSC Alumni - Home |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6629400" cy="3508418"/>
          </a:xfrm>
          <a:prstGeom prst="rect">
            <a:avLst/>
          </a:prstGeom>
          <a:noFill/>
        </p:spPr>
      </p:pic>
      <p:pic>
        <p:nvPicPr>
          <p:cNvPr id="10" name="Picture 1" descr="MRS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025234" cy="957653"/>
          </a:xfrm>
          <a:prstGeom prst="rect">
            <a:avLst/>
          </a:prstGeom>
          <a:noFill/>
        </p:spPr>
      </p:pic>
      <p:pic>
        <p:nvPicPr>
          <p:cNvPr id="11" name="Picture 10" descr="D:\Coaxial living with microbes\MRSC_Jp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04800"/>
            <a:ext cx="955964" cy="9712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3825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euphorbia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milii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47244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:Rosids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Order:Malpighiales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Family:Euphorbiaceae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Euphorbia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milii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2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48225" y="1343025"/>
            <a:ext cx="3790950" cy="3581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200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bougainvillea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glabra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4724400" cy="365760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Order:Caryophyllales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Family:Nyctaginaceae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Bougainvillea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glabra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2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29150" y="1009650"/>
            <a:ext cx="3962400" cy="3771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b="1" i="1" dirty="0">
                <a:latin typeface="Algerian" pitchFamily="82" charset="0"/>
              </a:rPr>
              <a:t>oleander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98520"/>
            <a:ext cx="4267200" cy="4572000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:Asterids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Order:Gentianales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Family:Apocynaceae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Subfamily:Apocynoideae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Tribe:Wrightieae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Nerium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oleander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10100" y="1036531"/>
            <a:ext cx="4114800" cy="3581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3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09650"/>
          </a:xfrm>
        </p:spPr>
        <p:txBody>
          <a:bodyPr/>
          <a:lstStyle/>
          <a:p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Ficus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sycomorus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3733800" cy="3810000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Kingdom:Plantae</a:t>
            </a:r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sz="2300" i="1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Clade</a:t>
            </a:r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:Tracheophytes</a:t>
            </a:r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sz="2300" i="1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Clade</a:t>
            </a:r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:Angiosperms</a:t>
            </a:r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sz="2300" i="1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Clade</a:t>
            </a:r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:Eudicots</a:t>
            </a:r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sz="2300" i="1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Clade</a:t>
            </a:r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:Rosids</a:t>
            </a:r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Order:Rosales</a:t>
            </a:r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Family:Moraceae</a:t>
            </a:r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Genus:</a:t>
            </a:r>
            <a:r>
              <a:rPr lang="en-US" sz="2300" i="1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Ficus</a:t>
            </a:r>
            <a:endParaRPr lang="en-US" sz="2300" i="1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Species:</a:t>
            </a:r>
            <a:r>
              <a:rPr lang="en-US" sz="2300" i="1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F</a:t>
            </a:r>
            <a:r>
              <a:rPr lang="en-US" sz="2300" i="1" dirty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. </a:t>
            </a:r>
            <a:r>
              <a:rPr lang="en-US" sz="2300" i="1" dirty="0" err="1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sycomorus</a:t>
            </a:r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endParaRPr lang="en-US" sz="2300" dirty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" name="Picture 3" descr="IMG_20191205_155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009650"/>
            <a:ext cx="3505200" cy="37833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lantana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camara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4114800" cy="3810000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:Asterids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Order:Lamiales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Family:Verbenaceae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Lantana</a:t>
            </a:r>
            <a:endParaRPr lang="en-US" sz="23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sz="2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camara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5_154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91001" y="1066801"/>
            <a:ext cx="4267198" cy="381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203" y="311727"/>
            <a:ext cx="7772400" cy="131445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sponge gourd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360" y="1974273"/>
            <a:ext cx="4191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:Rosids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Order:Cucurbitales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Family:Cucurbitaceae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Luffa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cylindrica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13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67437" y="1921949"/>
            <a:ext cx="4842932" cy="4191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31" y="419943"/>
            <a:ext cx="7772400" cy="131445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lgerian" pitchFamily="82" charset="0"/>
              </a:rPr>
              <a:t>sphagneticola</a:t>
            </a:r>
            <a:r>
              <a:rPr lang="en-US" dirty="0">
                <a:latin typeface="Algerian" pitchFamily="82" charset="0"/>
              </a:rPr>
              <a:t> </a:t>
            </a:r>
            <a:r>
              <a:rPr lang="en-US" dirty="0" err="1">
                <a:latin typeface="Algerian" pitchFamily="82" charset="0"/>
              </a:rPr>
              <a:t>trilobata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31" y="2076449"/>
            <a:ext cx="4343400" cy="4038600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(unranked):Angiosperms</a:t>
            </a: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Asterids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Order:Asterales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Family:Asteraceae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Sphagneticola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trilobata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5_155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47274" y="1544811"/>
            <a:ext cx="4866431" cy="36056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238250"/>
          </a:xfrm>
        </p:spPr>
        <p:txBody>
          <a:bodyPr/>
          <a:lstStyle/>
          <a:p>
            <a:r>
              <a:rPr lang="en-US" dirty="0" err="1">
                <a:latin typeface="Algerian" pitchFamily="82" charset="0"/>
              </a:rPr>
              <a:t>phanera</a:t>
            </a:r>
            <a:r>
              <a:rPr lang="en-US" dirty="0">
                <a:latin typeface="Algerian" pitchFamily="82" charset="0"/>
              </a:rPr>
              <a:t> </a:t>
            </a:r>
            <a:r>
              <a:rPr lang="en-US" dirty="0" err="1">
                <a:latin typeface="Algerian" pitchFamily="82" charset="0"/>
              </a:rPr>
              <a:t>purpurea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3657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:Rosids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Order:Fabales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Family:Fabaceae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Phanera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purpurea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5_143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56358" y="1169116"/>
            <a:ext cx="4004156" cy="39519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62050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White rose of </a:t>
            </a:r>
            <a:r>
              <a:rPr lang="en-US" dirty="0" err="1">
                <a:latin typeface="Algerian" pitchFamily="82" charset="0"/>
              </a:rPr>
              <a:t>york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4114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:Rosids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Order:Rosales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Family:Rosaceae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alba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2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90975" y="1724025"/>
            <a:ext cx="5257800" cy="39433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085850"/>
          </a:xfrm>
        </p:spPr>
        <p:txBody>
          <a:bodyPr/>
          <a:lstStyle/>
          <a:p>
            <a:r>
              <a:rPr lang="en-US" i="1" dirty="0" err="1">
                <a:latin typeface="Algerian" pitchFamily="82" charset="0"/>
              </a:rPr>
              <a:t>Ixora</a:t>
            </a:r>
            <a:r>
              <a:rPr lang="en-US" i="1" dirty="0">
                <a:latin typeface="Algerian" pitchFamily="82" charset="0"/>
              </a:rPr>
              <a:t> </a:t>
            </a:r>
            <a:r>
              <a:rPr lang="en-US" i="1" dirty="0" err="1">
                <a:latin typeface="Algerian" pitchFamily="82" charset="0"/>
              </a:rPr>
              <a:t>coccinea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3581400" cy="4038600"/>
          </a:xfrm>
        </p:spPr>
        <p:txBody>
          <a:bodyPr>
            <a:noAutofit/>
          </a:bodyPr>
          <a:lstStyle/>
          <a:p>
            <a:pPr fontAlgn="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(unranked):Angiosperms</a:t>
            </a:r>
          </a:p>
          <a:p>
            <a:pPr fontAlgn="t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Eudicots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Asterids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Order:Gentianales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Family:Rubiaceae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Subfamily:Ixoroideae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Tribe:Ixoreae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Ixora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coccinea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2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64100" y="14605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85800" y="0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Marigold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1066800"/>
            <a:ext cx="38100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Kingdom:Plantae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:Tracheophytes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:Angiosperms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:Eudicots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:Asterids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Order:Asterales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Family:Asteraceae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Subfamily:Asteroideae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Supertribe:Helianthodae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Tribe:Tageteae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Genus: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Tagetes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IMG_20191129_134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67200" y="1219200"/>
            <a:ext cx="4724400" cy="3962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1" y="569952"/>
            <a:ext cx="7772400" cy="108585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lgerian" pitchFamily="82" charset="0"/>
              </a:rPr>
              <a:t>cymbopogon</a:t>
            </a:r>
            <a:r>
              <a:rPr lang="en-US" dirty="0">
                <a:latin typeface="Algerian" pitchFamily="82" charset="0"/>
              </a:rPr>
              <a:t> </a:t>
            </a:r>
            <a:r>
              <a:rPr lang="en-US" dirty="0" err="1">
                <a:latin typeface="Algerian" pitchFamily="82" charset="0"/>
              </a:rPr>
              <a:t>citratus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1807717"/>
            <a:ext cx="3962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:Monocots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:Commelinids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Order:Poales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Family:Poaceae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Cymbopogon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citratus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20191205_160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05325" y="1438275"/>
            <a:ext cx="4648200" cy="3752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238250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peacock flower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4267200" cy="3581400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(unranked):Angiosperms</a:t>
            </a: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Order:Fabales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Family:Fabaceae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Caesalpinia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pulcherrima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3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94275" y="1406525"/>
            <a:ext cx="3937000" cy="2952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242455"/>
            <a:ext cx="7772400" cy="1295400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itchFamily="82" charset="0"/>
              </a:rPr>
              <a:t>ageratum </a:t>
            </a:r>
            <a:r>
              <a:rPr lang="en-US" dirty="0" err="1">
                <a:latin typeface="Algerian" pitchFamily="82" charset="0"/>
              </a:rPr>
              <a:t>conyzoides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70" y="1495387"/>
            <a:ext cx="3733800" cy="4038600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(unranked):Angiosperms</a:t>
            </a: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Asterids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Order:Asterales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Family:Asteraceae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Tribe:Eupatorieae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Ageratum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conyzoides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G_20191129_113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88591" y="1423555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3354"/>
            <a:ext cx="7772400" cy="1219200"/>
          </a:xfrm>
        </p:spPr>
        <p:txBody>
          <a:bodyPr>
            <a:normAutofit/>
          </a:bodyPr>
          <a:lstStyle/>
          <a:p>
            <a:r>
              <a:rPr lang="en-US" i="1" dirty="0" err="1">
                <a:latin typeface="Algerian" pitchFamily="82" charset="0"/>
              </a:rPr>
              <a:t>Alternanthera</a:t>
            </a:r>
            <a:r>
              <a:rPr lang="en-US" i="1" dirty="0">
                <a:latin typeface="Algerian" pitchFamily="82" charset="0"/>
              </a:rPr>
              <a:t> </a:t>
            </a:r>
            <a:r>
              <a:rPr lang="en-US" i="1" dirty="0" err="1">
                <a:latin typeface="Algerian" pitchFamily="82" charset="0"/>
              </a:rPr>
              <a:t>sessilis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2805"/>
            <a:ext cx="4191000" cy="3886200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(unranked):Angiosperms</a:t>
            </a: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(unranked):Core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Order:Caryophyllales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Family:Amaranthaceae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Subfamily:Gomphrenoideae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Alternanthera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sessilis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5_16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10200" y="2525744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6175"/>
          </a:xfrm>
        </p:spPr>
        <p:txBody>
          <a:bodyPr/>
          <a:lstStyle/>
          <a:p>
            <a:r>
              <a:rPr lang="en-US" i="1" dirty="0" err="1">
                <a:latin typeface="Algerian" pitchFamily="82" charset="0"/>
              </a:rPr>
              <a:t>Ruellia</a:t>
            </a:r>
            <a:r>
              <a:rPr lang="en-US" i="1" dirty="0">
                <a:latin typeface="Algerian" pitchFamily="82" charset="0"/>
              </a:rPr>
              <a:t> simplex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4114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Kingdom:Plantae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Clade</a:t>
            </a:r>
            <a:r>
              <a:rPr lang="en-US" dirty="0" err="1">
                <a:solidFill>
                  <a:schemeClr val="tx1"/>
                </a:solidFill>
              </a:rPr>
              <a:t>:Tracheophytes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Clade</a:t>
            </a:r>
            <a:r>
              <a:rPr lang="en-US" dirty="0" err="1">
                <a:solidFill>
                  <a:schemeClr val="tx1"/>
                </a:solidFill>
              </a:rPr>
              <a:t>:Angiosperms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Clade</a:t>
            </a:r>
            <a:r>
              <a:rPr lang="en-US" dirty="0" err="1">
                <a:solidFill>
                  <a:schemeClr val="tx1"/>
                </a:solidFill>
              </a:rPr>
              <a:t>:Eudicots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Clade</a:t>
            </a:r>
            <a:r>
              <a:rPr lang="en-US" dirty="0" err="1">
                <a:solidFill>
                  <a:schemeClr val="tx1"/>
                </a:solidFill>
              </a:rPr>
              <a:t>:Asterids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Order:Lamiales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Family:Acanthaceae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Genus:</a:t>
            </a:r>
            <a:r>
              <a:rPr lang="en-US" i="1" dirty="0" err="1">
                <a:solidFill>
                  <a:schemeClr val="tx1"/>
                </a:solidFill>
              </a:rPr>
              <a:t>Ruellia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Species:</a:t>
            </a:r>
            <a:r>
              <a:rPr lang="en-US" b="1" i="1" dirty="0" err="1">
                <a:solidFill>
                  <a:schemeClr val="tx1"/>
                </a:solidFill>
              </a:rPr>
              <a:t>R</a:t>
            </a:r>
            <a:r>
              <a:rPr lang="en-US" b="1" i="1" dirty="0">
                <a:solidFill>
                  <a:schemeClr val="tx1"/>
                </a:solidFill>
              </a:rPr>
              <a:t>. simplex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MG_20191129_132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10100" y="14859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085850"/>
          </a:xfrm>
        </p:spPr>
        <p:txBody>
          <a:bodyPr/>
          <a:lstStyle/>
          <a:p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Canna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indica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33528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:Monocots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:Commelinids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Order:Zingiberales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Family:Cannaceae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Canna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5_155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48200" y="1371600"/>
            <a:ext cx="4191000" cy="3276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74" y="675258"/>
            <a:ext cx="7772400" cy="993775"/>
          </a:xfrm>
        </p:spPr>
        <p:txBody>
          <a:bodyPr>
            <a:normAutofit/>
          </a:bodyPr>
          <a:lstStyle/>
          <a:p>
            <a:r>
              <a:rPr lang="en-US" i="1" dirty="0" err="1"/>
              <a:t>Thunbergia</a:t>
            </a:r>
            <a:r>
              <a:rPr lang="en-US" i="1" dirty="0"/>
              <a:t> </a:t>
            </a:r>
            <a:r>
              <a:rPr lang="en-US" i="1" dirty="0" err="1"/>
              <a:t>fragrans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74" y="1730551"/>
            <a:ext cx="38862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Kingdom:Plantae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Clade</a:t>
            </a:r>
            <a:r>
              <a:rPr lang="en-US" dirty="0" err="1">
                <a:solidFill>
                  <a:schemeClr val="tx1"/>
                </a:solidFill>
              </a:rPr>
              <a:t>:Tracheophytes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Clade</a:t>
            </a:r>
            <a:r>
              <a:rPr lang="en-US" dirty="0" err="1">
                <a:solidFill>
                  <a:schemeClr val="tx1"/>
                </a:solidFill>
              </a:rPr>
              <a:t>:Angiosperms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Clade</a:t>
            </a:r>
            <a:r>
              <a:rPr lang="en-US" dirty="0" err="1">
                <a:solidFill>
                  <a:schemeClr val="tx1"/>
                </a:solidFill>
              </a:rPr>
              <a:t>:Eudicots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Clade</a:t>
            </a:r>
            <a:r>
              <a:rPr lang="en-US" dirty="0" err="1">
                <a:solidFill>
                  <a:schemeClr val="tx1"/>
                </a:solidFill>
              </a:rPr>
              <a:t>:Asterids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Order:Lamiales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Family:Acanthaceae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Genus:</a:t>
            </a:r>
            <a:r>
              <a:rPr lang="en-US" i="1" dirty="0" err="1">
                <a:solidFill>
                  <a:schemeClr val="tx1"/>
                </a:solidFill>
              </a:rPr>
              <a:t>Thunbergia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Species:</a:t>
            </a:r>
            <a:r>
              <a:rPr lang="en-US" b="1" i="1" dirty="0" err="1">
                <a:solidFill>
                  <a:schemeClr val="tx1"/>
                </a:solidFill>
              </a:rPr>
              <a:t>T</a:t>
            </a:r>
            <a:r>
              <a:rPr lang="en-US" b="1" i="1" dirty="0">
                <a:solidFill>
                  <a:schemeClr val="tx1"/>
                </a:solidFill>
              </a:rPr>
              <a:t>. </a:t>
            </a:r>
            <a:r>
              <a:rPr lang="en-US" b="1" i="1" dirty="0" err="1">
                <a:solidFill>
                  <a:schemeClr val="tx1"/>
                </a:solidFill>
              </a:rPr>
              <a:t>fragrans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MG_20191129_133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0461" y="1524903"/>
            <a:ext cx="4419600" cy="3314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7772400" cy="990600"/>
          </a:xfrm>
        </p:spPr>
        <p:txBody>
          <a:bodyPr/>
          <a:lstStyle/>
          <a:p>
            <a:r>
              <a:rPr lang="en-US" i="1" dirty="0" err="1"/>
              <a:t>Tecoma</a:t>
            </a:r>
            <a:r>
              <a:rPr lang="en-US" i="1" dirty="0"/>
              <a:t> </a:t>
            </a:r>
            <a:r>
              <a:rPr lang="en-US" i="1" dirty="0" err="1"/>
              <a:t>stans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41148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:Asterids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Order:Lamiales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Family:Bignoniaceae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Tecoma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3_175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04706" y="1295401"/>
            <a:ext cx="4599641" cy="3581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5025"/>
            <a:ext cx="7772400" cy="993775"/>
          </a:xfrm>
        </p:spPr>
        <p:txBody>
          <a:bodyPr>
            <a:normAutofit/>
          </a:bodyPr>
          <a:lstStyle/>
          <a:p>
            <a:r>
              <a:rPr lang="en-US" i="1" dirty="0" err="1"/>
              <a:t>Trametes</a:t>
            </a:r>
            <a:r>
              <a:rPr lang="en-US" i="1" dirty="0"/>
              <a:t> </a:t>
            </a:r>
            <a:r>
              <a:rPr lang="en-US" i="1" dirty="0" err="1"/>
              <a:t>versicolor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4191000" cy="4724400"/>
          </a:xfrm>
        </p:spPr>
        <p:txBody>
          <a:bodyPr>
            <a:normAutofit/>
          </a:bodyPr>
          <a:lstStyle/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Kingdom:Fungi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Division:Basidiomycota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Class:Agaricomycetes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Order:Polyporales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Family:Polyporaceae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Trametes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versicolor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6_170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731391" y="1828800"/>
            <a:ext cx="5105400" cy="33061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6016487" y="2266123"/>
            <a:ext cx="861391" cy="25179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90545" y="104709"/>
            <a:ext cx="7772400" cy="664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Oriental Arbor-Vitae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3249" y="1261667"/>
            <a:ext cx="4648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Kingdom:Plantae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Clade:Tracheophytes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Division:Pinophyta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Class:Pinopsida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Order:Pinales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Family:Cupressaceae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Subfamily:Cupressoideae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Genus:Platycladus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SpachSpecies:P. orientalis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IMG_20191129_133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57725" y="981075"/>
            <a:ext cx="409575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6016487" y="2266123"/>
            <a:ext cx="861391" cy="25179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152451"/>
            <a:ext cx="6096000" cy="62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HIbisceae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762000"/>
            <a:ext cx="4800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Kingdom:Plantae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:Tracheophytes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:Angiosperms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:Eudicots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Clade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:Rosids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Order:Malvales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Family:Malvaceae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Genus: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Hibiscus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IMG_20191129_134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447800"/>
            <a:ext cx="3352800" cy="3702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6016487" y="2266123"/>
            <a:ext cx="861391" cy="25179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G_20191205_16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43425" y="2085975"/>
            <a:ext cx="4495800" cy="33718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1765" y="380999"/>
            <a:ext cx="64770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Dracaena Mahatma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175"/>
            <a:ext cx="7315200" cy="479425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Jatropha gossypiifolia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24464"/>
            <a:ext cx="441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:Rosids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Order:Malpighiales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Family:Euphorbiaceae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Jatropha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gossypiifolia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2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5708" y="1169987"/>
            <a:ext cx="4114800" cy="3505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0"/>
            <a:ext cx="7467600" cy="12192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Ruellia Tuberosa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41910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:Asterids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Order:Lamiales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Family:Acanthaceae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Ruellia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tuberosa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3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14800" y="1447800"/>
            <a:ext cx="3657599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bryophyllum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pinnatum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4114800" cy="3352800"/>
          </a:xfrm>
        </p:spPr>
        <p:txBody>
          <a:bodyPr>
            <a:noAutofit/>
          </a:bodyPr>
          <a:lstStyle/>
          <a:p>
            <a:pPr fontAlgn="t"/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(unranked):Angiosperms</a:t>
            </a:r>
          </a:p>
          <a:p>
            <a:pPr fontAlgn="t"/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</a:t>
            </a:r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Eudicots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(unranked):Core </a:t>
            </a:r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eudicots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Order:Saxifragales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Family:Crassulaceae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sz="23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Bryophyllum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sz="2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pinnatum</a:t>
            </a:r>
            <a:endParaRPr lang="en-US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5_160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1430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6491"/>
            <a:ext cx="7772400" cy="990600"/>
          </a:xfrm>
        </p:spPr>
        <p:txBody>
          <a:bodyPr/>
          <a:lstStyle/>
          <a:p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dobe Arabic" pitchFamily="18" charset="-78"/>
              </a:rPr>
              <a:t>Turnera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dobe Arabic" pitchFamily="18" charset="-78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dobe Arabic" pitchFamily="18" charset="-78"/>
              </a:rPr>
              <a:t>subulata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3810000" cy="3810000"/>
          </a:xfrm>
        </p:spPr>
        <p:txBody>
          <a:bodyPr>
            <a:noAutofit/>
          </a:bodyPr>
          <a:lstStyle/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Kingdom:Plantae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:Tracheophytes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:Angiosperms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:Eudicots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Clade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:Rosids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Order:Malpighiales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Family:Passifloraceae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Turnera</a:t>
            </a:r>
            <a:endParaRPr lang="en-US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sz="2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subulata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2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95850" y="1200150"/>
            <a:ext cx="3962400" cy="3086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839</Words>
  <Application>Microsoft Office PowerPoint</Application>
  <PresentationFormat>On-screen Show (4:3)</PresentationFormat>
  <Paragraphs>261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Algerian</vt:lpstr>
      <vt:lpstr>Arial</vt:lpstr>
      <vt:lpstr>Calibri</vt:lpstr>
      <vt:lpstr>Times New Roman</vt:lpstr>
      <vt:lpstr>Office Theme</vt:lpstr>
      <vt:lpstr>Introducing  the ecosystem of  Maharaja Ranjit Singh College of Professional Sciences, Indore  2019-2020</vt:lpstr>
      <vt:lpstr>PowerPoint Presentation</vt:lpstr>
      <vt:lpstr>PowerPoint Presentation</vt:lpstr>
      <vt:lpstr>PowerPoint Presentation</vt:lpstr>
      <vt:lpstr>PowerPoint Presentation</vt:lpstr>
      <vt:lpstr>Jatropha gossypiifolia</vt:lpstr>
      <vt:lpstr>Ruellia Tuberosa</vt:lpstr>
      <vt:lpstr>bryophyllum pinnatum</vt:lpstr>
      <vt:lpstr>Turnera subulata</vt:lpstr>
      <vt:lpstr>euphorbia milii</vt:lpstr>
      <vt:lpstr>bougainvillea glabra</vt:lpstr>
      <vt:lpstr>oleander</vt:lpstr>
      <vt:lpstr>Ficus sycomorus</vt:lpstr>
      <vt:lpstr>lantana camara</vt:lpstr>
      <vt:lpstr>sponge gourd </vt:lpstr>
      <vt:lpstr>sphagneticola trilobata</vt:lpstr>
      <vt:lpstr>phanera purpurea</vt:lpstr>
      <vt:lpstr>White rose of york</vt:lpstr>
      <vt:lpstr>Ixora coccinea</vt:lpstr>
      <vt:lpstr>cymbopogon citratus</vt:lpstr>
      <vt:lpstr>peacock flower</vt:lpstr>
      <vt:lpstr>ageratum conyzoides</vt:lpstr>
      <vt:lpstr>Alternanthera sessilis</vt:lpstr>
      <vt:lpstr>Ruellia simplex</vt:lpstr>
      <vt:lpstr>Canna indica</vt:lpstr>
      <vt:lpstr>Thunbergia fragrans</vt:lpstr>
      <vt:lpstr>Tecoma stans</vt:lpstr>
      <vt:lpstr>Trametes versicolor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 the ecosystem of  Maharaja Ranjit Singh College of Professional Sciences, Indore</dc:title>
  <dc:creator>Monica</dc:creator>
  <cp:lastModifiedBy>anil gupta</cp:lastModifiedBy>
  <cp:revision>20</cp:revision>
  <dcterms:created xsi:type="dcterms:W3CDTF">2006-08-16T00:00:00Z</dcterms:created>
  <dcterms:modified xsi:type="dcterms:W3CDTF">2022-06-24T11:15:13Z</dcterms:modified>
</cp:coreProperties>
</file>